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Masters/slideMaster26.xml" ContentType="application/vnd.openxmlformats-officedocument.presentationml.slideMaster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8.xml" ContentType="application/vnd.openxmlformats-officedocument.theme+xml"/>
  <Override PartName="/ppt/slideLayouts/slideLayout71.xml" ContentType="application/vnd.openxmlformats-officedocument.presentationml.slideLayout+xml"/>
  <Override PartName="/ppt/theme/theme29.xml" ContentType="application/vnd.openxmlformats-officedocument.them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theme/theme21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Default Extension="bin" ContentType="application/vnd.openxmlformats-officedocument.oleObject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Masters/slideMaster23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6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vml" ContentType="application/vnd.openxmlformats-officedocument.vmlDrawing"/>
  <Default Extension="gif" ContentType="image/gif"/>
  <Override PartName="/ppt/theme/theme22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theme/theme7.xml" ContentType="application/vnd.openxmlformats-officedocument.theme+xml"/>
  <Override PartName="/ppt/theme/theme11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30.xml" ContentType="application/vnd.openxmlformats-officedocument.theme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3.xml" ContentType="application/vnd.openxmlformats-officedocument.presentationml.tags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8.xml" ContentType="application/vnd.openxmlformats-officedocument.them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Layouts/slideLayout101.xml" ContentType="application/vnd.openxmlformats-officedocument.presentationml.slideLayout+xml"/>
  <Override PartName="/ppt/slideMasters/slideMaster21.xml" ContentType="application/vnd.openxmlformats-officedocument.presentationml.slideMaster+xml"/>
  <Override PartName="/ppt/theme/theme24.xml" ContentType="application/vnd.openxmlformats-officedocument.theme+xml"/>
  <Default Extension="tiff" ContentType="image/tif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tags/tag4.xml" ContentType="application/vnd.openxmlformats-officedocument.presentationml.tags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  <p:sldMasterId id="2147483834" r:id="rId2"/>
    <p:sldMasterId id="2147483846" r:id="rId3"/>
    <p:sldMasterId id="2147483848" r:id="rId4"/>
    <p:sldMasterId id="2147483850" r:id="rId5"/>
    <p:sldMasterId id="2147483852" r:id="rId6"/>
    <p:sldMasterId id="2147483854" r:id="rId7"/>
    <p:sldMasterId id="2147483856" r:id="rId8"/>
    <p:sldMasterId id="2147483858" r:id="rId9"/>
    <p:sldMasterId id="2147483860" r:id="rId10"/>
    <p:sldMasterId id="2147483862" r:id="rId11"/>
    <p:sldMasterId id="2147483864" r:id="rId12"/>
    <p:sldMasterId id="2147483866" r:id="rId13"/>
    <p:sldMasterId id="2147483868" r:id="rId14"/>
    <p:sldMasterId id="2147483880" r:id="rId15"/>
    <p:sldMasterId id="2147483892" r:id="rId16"/>
    <p:sldMasterId id="2147483895" r:id="rId17"/>
    <p:sldMasterId id="2147483907" r:id="rId18"/>
    <p:sldMasterId id="2147483909" r:id="rId19"/>
    <p:sldMasterId id="2147483911" r:id="rId20"/>
    <p:sldMasterId id="2147483913" r:id="rId21"/>
    <p:sldMasterId id="2147483916" r:id="rId22"/>
    <p:sldMasterId id="2147483918" r:id="rId23"/>
    <p:sldMasterId id="2147483920" r:id="rId24"/>
    <p:sldMasterId id="2147483922" r:id="rId25"/>
    <p:sldMasterId id="2147483924" r:id="rId26"/>
    <p:sldMasterId id="2147483926" r:id="rId27"/>
    <p:sldMasterId id="2147483928" r:id="rId28"/>
    <p:sldMasterId id="2147483930" r:id="rId29"/>
    <p:sldMasterId id="2147483942" r:id="rId30"/>
    <p:sldMasterId id="2147483954" r:id="rId31"/>
  </p:sldMasterIdLst>
  <p:sldIdLst>
    <p:sldId id="297" r:id="rId32"/>
    <p:sldId id="292" r:id="rId33"/>
    <p:sldId id="256" r:id="rId34"/>
    <p:sldId id="288" r:id="rId35"/>
    <p:sldId id="270" r:id="rId36"/>
    <p:sldId id="268" r:id="rId37"/>
    <p:sldId id="272" r:id="rId38"/>
    <p:sldId id="260" r:id="rId39"/>
    <p:sldId id="263" r:id="rId40"/>
    <p:sldId id="275" r:id="rId41"/>
    <p:sldId id="265" r:id="rId42"/>
    <p:sldId id="278" r:id="rId43"/>
    <p:sldId id="267" r:id="rId44"/>
    <p:sldId id="299" r:id="rId45"/>
    <p:sldId id="300" r:id="rId46"/>
    <p:sldId id="301" r:id="rId47"/>
    <p:sldId id="302" r:id="rId48"/>
    <p:sldId id="303" r:id="rId49"/>
    <p:sldId id="293" r:id="rId50"/>
    <p:sldId id="294" r:id="rId51"/>
    <p:sldId id="295" r:id="rId52"/>
    <p:sldId id="296" r:id="rId53"/>
    <p:sldId id="29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FF"/>
    <a:srgbClr val="FF0066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59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3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50" Type="http://schemas.openxmlformats.org/officeDocument/2006/relationships/slide" Target="slides/slide19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Master" Target="slideMasters/slideMaster29.xml"/><Relationship Id="rId41" Type="http://schemas.openxmlformats.org/officeDocument/2006/relationships/slide" Target="slides/slide10.xml"/><Relationship Id="rId54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53" Type="http://schemas.openxmlformats.org/officeDocument/2006/relationships/slide" Target="slides/slide22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3.xml"/><Relationship Id="rId52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0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3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4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5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62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64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theme" Target="../theme/theme2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2.jpeg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67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68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69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70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71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72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73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.jpeg"/><Relationship Id="rId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1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</p:sldLayoutIdLst>
  <p:transition spd="slow">
    <p:pull dir="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ransition spd="slow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ransition spd="slow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</p:sldLayoutIdLst>
  <p:transition spd="slow"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ransition spd="slow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ransition spd="slow"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C2EEE-E96A-454D-9DC8-99F2E40F2C67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7BF4-FB04-402B-80AF-ED89577A0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ransition spd="slow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</p:sldLayoutIdLst>
  <p:transition spd="slow"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</p:sldLayoutIdLst>
  <p:transition spd="slow"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9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2\One%20man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2\thirupattam-cut.m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28600" y="560725"/>
            <a:ext cx="8610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hnip-²o-I-cW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]ptcm-ln-X³ X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utcm-lnXy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B²ym-ßnI _en-IÄ GI-a-²y-Ø-\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tNÀ¯p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]c-a-]n-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hgn-bmbpw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apgp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\ma-¯n\pw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-¡-s¸-Sp¶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IuZm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-in-I-hp-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_en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c­m-as¯ BK-a\w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XpS-cpI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utcm-lnXy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6529" y="4343400"/>
            <a:ext cx="185987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" y="81611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AP]me\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ip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iq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-j-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bn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eqsS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90600" y="1642408"/>
            <a:ext cx="8153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-P\s¯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Adnbp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¶ CS-b\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-]ptcmlnX³.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Cutimsbt¸mse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APK-Ws¯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AdnbWw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,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Wn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AhÀ¡mbn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A²m\n-¡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IkvXh-Iq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-«m-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bva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te¡v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APK-Ws¯  B\-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1000" y="3581400"/>
            <a:ext cx="8305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IkvXh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Iq«m-bva-bn-te¡p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-¡p¶ AP-]m-e-I-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-XÀ.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hgn-sX-äp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At\z-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Is­¯n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AP-K-W-¯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DbÀ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e£y-am¡n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IS-a-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28800" cy="207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505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85800" y="304800"/>
            <a:ext cx="83058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utcm-lnXy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am\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-Ä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Xmsg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 ]-d-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-¶-h-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B0F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1.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-h-N\w B[n-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kw-Kn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-¡p-I.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2.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-«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;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sFIy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	\ne-\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nÀ¯pI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3.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-t]m-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4.	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-¸n-¡p-I.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5.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nd-th-äp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mÕm-ln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-¸n-¡p-I.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6.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-cp-¯-cp-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-fn-¡-\p-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-¡p-I.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e ma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4557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21:15þ19)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Rm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³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kwKn¡ps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¶¦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AXnÂ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F\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n¡v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Bß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iwkbv¡p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hIbnÃ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AXv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ISabmWv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-(1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tImdn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9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:16).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ptcmlnX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ptcmlnXtcbpw</a:t>
            </a:r>
            <a:r>
              <a:rPr lang="en-US" sz="3000" b="1" dirty="0">
                <a:latin typeface="ML-Aathira" pitchFamily="82" charset="0"/>
              </a:rPr>
              <a:t> hnip²nbnÂ </a:t>
            </a:r>
            <a:r>
              <a:rPr lang="en-US" sz="3000" b="1" dirty="0" err="1">
                <a:latin typeface="ML-Aathira" pitchFamily="82" charset="0"/>
              </a:rPr>
              <a:t>Im¡pIbpw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Ahsc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Xo£WXbmÂ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ndbv¡pIbpw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sshZnIsc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BZcn¡pIbpw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AhcpsS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jnX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¯\§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klIcn¡pIbpw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2133600"/>
            <a:ext cx="9144000" cy="3124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524000"/>
            <a:ext cx="83058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amt½m-Zokm </a:t>
            </a:r>
            <a:r>
              <a:rPr lang="en-US" sz="3000" dirty="0" err="1">
                <a:latin typeface="ML-Aathira" pitchFamily="82" charset="0"/>
              </a:rPr>
              <a:t>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sshZn</a:t>
            </a:r>
            <a:r>
              <a:rPr lang="en-US" sz="3000" dirty="0">
                <a:latin typeface="ML-Aathira" pitchFamily="82" charset="0"/>
              </a:rPr>
              <a:t>-IÀ </a:t>
            </a:r>
            <a:r>
              <a:rPr lang="en-US" sz="3000" dirty="0">
                <a:latin typeface="ML-Aathira" pitchFamily="82" charset="0"/>
              </a:rPr>
              <a:t>a\p-</a:t>
            </a:r>
            <a:r>
              <a:rPr lang="en-US" sz="3000" dirty="0" err="1">
                <a:latin typeface="ML-Aathira" pitchFamily="82" charset="0"/>
              </a:rPr>
              <a:t>jysc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</a:t>
            </a:r>
            <a:r>
              <a:rPr lang="en-US" sz="3000" dirty="0">
                <a:latin typeface="ML-Aathira" pitchFamily="82" charset="0"/>
              </a:rPr>
              <a:t>-P-</a:t>
            </a:r>
            <a:r>
              <a:rPr lang="en-US" sz="3000" dirty="0">
                <a:latin typeface="ML-Aathira" pitchFamily="82" charset="0"/>
              </a:rPr>
              <a:t>\-</a:t>
            </a:r>
            <a:r>
              <a:rPr lang="en-US" sz="3000" dirty="0">
                <a:latin typeface="ML-Aathira" pitchFamily="82" charset="0"/>
              </a:rPr>
              <a:t>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Iq«mbvabn-te-bv¡p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-\-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-¡p-¶p</a:t>
            </a:r>
            <a:r>
              <a:rPr lang="en-US" sz="3000" dirty="0">
                <a:latin typeface="ML-Aathira" pitchFamily="82" charset="0"/>
              </a:rPr>
              <a:t>. A\p-</a:t>
            </a:r>
            <a:r>
              <a:rPr lang="en-US" sz="3000" dirty="0" err="1">
                <a:latin typeface="ML-Aathira" pitchFamily="82" charset="0"/>
              </a:rPr>
              <a:t>Xm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]-</a:t>
            </a:r>
            <a:r>
              <a:rPr lang="en-US" sz="3000" dirty="0">
                <a:latin typeface="ML-Aathira" pitchFamily="82" charset="0"/>
              </a:rPr>
              <a:t>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‚ </a:t>
            </a:r>
            <a:r>
              <a:rPr lang="en-US" sz="3000" dirty="0" err="1">
                <a:latin typeface="ML-Aathira" pitchFamily="82" charset="0"/>
              </a:rPr>
              <a:t>IqZm-i-bn-eqsS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>
                <a:latin typeface="ML-Aathira" pitchFamily="82" charset="0"/>
              </a:rPr>
              <a:t>m]n-</a:t>
            </a:r>
            <a:r>
              <a:rPr lang="en-US" sz="3000" dirty="0" err="1">
                <a:latin typeface="ML-Aathira" pitchFamily="82" charset="0"/>
              </a:rPr>
              <a:t>Isf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ssZh-t¯mSpw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Ahn-Sps</a:t>
            </a:r>
            <a:r>
              <a:rPr lang="en-US" sz="3000" dirty="0">
                <a:latin typeface="ML-Aathira" pitchFamily="82" charset="0"/>
              </a:rPr>
              <a:t>¯ </a:t>
            </a:r>
            <a:r>
              <a:rPr lang="en-US" sz="3000" dirty="0" err="1">
                <a:latin typeface="ML-Aathira" pitchFamily="82" charset="0"/>
              </a:rPr>
              <a:t>k`-tbmSpw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cay-</a:t>
            </a:r>
            <a:r>
              <a:rPr lang="en-US" sz="3000" dirty="0" err="1">
                <a:latin typeface="ML-Aathira" pitchFamily="82" charset="0"/>
              </a:rPr>
              <a:t>s¸Sp</a:t>
            </a:r>
            <a:r>
              <a:rPr lang="en-US" sz="3000" dirty="0">
                <a:latin typeface="ML-Aathira" pitchFamily="82" charset="0"/>
              </a:rPr>
              <a:t>-¯p-¶p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Znhy-te</a:t>
            </a:r>
            <a:r>
              <a:rPr lang="en-US" sz="3000" dirty="0">
                <a:latin typeface="ML-Aathira" pitchFamily="82" charset="0"/>
              </a:rPr>
              <a:t>-]\</a:t>
            </a:r>
            <a:r>
              <a:rPr lang="en-US" sz="3000" dirty="0" err="1">
                <a:latin typeface="ML-Aathira" pitchFamily="82" charset="0"/>
              </a:rPr>
              <a:t>whgn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tcmKnIsf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Biz-</a:t>
            </a:r>
            <a:r>
              <a:rPr lang="en-US" sz="3000" dirty="0" err="1">
                <a:latin typeface="ML-Aathira" pitchFamily="82" charset="0"/>
              </a:rPr>
              <a:t>kn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¸</a:t>
            </a:r>
            <a:r>
              <a:rPr lang="en-US" sz="3000" dirty="0">
                <a:latin typeface="ML-Aathira" pitchFamily="82" charset="0"/>
              </a:rPr>
              <a:t>n-¡p-¶p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kÀthm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cnZnhy</a:t>
            </a:r>
            <a:r>
              <a:rPr lang="en-US" sz="3000" dirty="0">
                <a:latin typeface="ML-Aathira" pitchFamily="82" charset="0"/>
              </a:rPr>
              <a:t>-_-</a:t>
            </a:r>
            <a:r>
              <a:rPr lang="en-US" sz="3000" dirty="0">
                <a:latin typeface="ML-Aathira" pitchFamily="82" charset="0"/>
              </a:rPr>
              <a:t>en-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¬ </a:t>
            </a:r>
            <a:r>
              <a:rPr lang="en-US" sz="3000" dirty="0" err="1">
                <a:latin typeface="ML-Aathira" pitchFamily="82" charset="0"/>
              </a:rPr>
              <a:t>IuZm</a:t>
            </a:r>
            <a:r>
              <a:rPr lang="en-US" sz="3000" dirty="0">
                <a:latin typeface="ML-Aathira" pitchFamily="82" charset="0"/>
              </a:rPr>
              <a:t>-in-I-</a:t>
            </a:r>
            <a:r>
              <a:rPr lang="en-US" sz="3000" dirty="0" err="1">
                <a:latin typeface="ML-Aathira" pitchFamily="82" charset="0"/>
              </a:rPr>
              <a:t>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AhÀ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InkvXp-hnsâ</a:t>
            </a:r>
            <a:r>
              <a:rPr lang="en-US" sz="3000" dirty="0">
                <a:latin typeface="ML-Aathira" pitchFamily="82" charset="0"/>
              </a:rPr>
              <a:t>‚ </a:t>
            </a:r>
            <a:r>
              <a:rPr lang="en-US" sz="3000" dirty="0">
                <a:latin typeface="ML-Aathira" pitchFamily="82" charset="0"/>
              </a:rPr>
              <a:t>_</a:t>
            </a:r>
            <a:r>
              <a:rPr lang="en-US" sz="3000" dirty="0">
                <a:latin typeface="ML-Aathira" pitchFamily="82" charset="0"/>
              </a:rPr>
              <a:t>en-</a:t>
            </a:r>
            <a:r>
              <a:rPr lang="en-US" sz="3000" dirty="0" err="1">
                <a:latin typeface="ML-Aathira" pitchFamily="82" charset="0"/>
              </a:rPr>
              <a:t>bÀ¸n</a:t>
            </a:r>
            <a:r>
              <a:rPr lang="en-US" sz="3000" dirty="0">
                <a:latin typeface="ML-Aathira" pitchFamily="82" charset="0"/>
              </a:rPr>
              <a:t>-¡p-¶p.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(PO 5).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1143000"/>
            <a:ext cx="784860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Cutim-sbt¸mse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kz´w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PohnXw</a:t>
            </a:r>
            <a:r>
              <a:rPr lang="en-US" sz="2500" b="1" dirty="0">
                <a:latin typeface="ML-Aathira" pitchFamily="82" charset="0"/>
              </a:rPr>
              <a:t> _en-</a:t>
            </a:r>
            <a:r>
              <a:rPr lang="en-US" sz="2500" b="1" dirty="0" err="1">
                <a:latin typeface="ML-Aathira" pitchFamily="82" charset="0"/>
              </a:rPr>
              <a:t>bmbn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AÀ¸n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pI</a:t>
            </a:r>
            <a:r>
              <a:rPr lang="en-US" sz="2500" b="1" dirty="0">
                <a:latin typeface="ML-Aathira" pitchFamily="82" charset="0"/>
              </a:rPr>
              <a:t> F¶-</a:t>
            </a:r>
            <a:r>
              <a:rPr lang="en-US" sz="2500" b="1" dirty="0" err="1">
                <a:latin typeface="ML-Aathira" pitchFamily="82" charset="0"/>
              </a:rPr>
              <a:t>XmWp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utcm-ln-Xy</a:t>
            </a:r>
            <a:r>
              <a:rPr lang="en-US" sz="2500" b="1" dirty="0">
                <a:latin typeface="ML-Aathira" pitchFamily="82" charset="0"/>
              </a:rPr>
              <a:t>- Po-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-X-			¯</a:t>
            </a:r>
            <a:r>
              <a:rPr lang="en-US" sz="2500" b="1" dirty="0" err="1">
                <a:latin typeface="ML-Aathira" pitchFamily="82" charset="0"/>
              </a:rPr>
              <a:t>nse</a:t>
            </a:r>
            <a:r>
              <a:rPr lang="en-US" sz="2500" b="1" dirty="0">
                <a:latin typeface="ML-Aathira" pitchFamily="82" charset="0"/>
              </a:rPr>
              <a:t> ]c-tam-¶-X-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¯-\w.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800" b="1" dirty="0" err="1">
                <a:latin typeface="ML-Aathira" pitchFamily="82" charset="0"/>
              </a:rPr>
              <a:t>ip</a:t>
            </a:r>
            <a:r>
              <a:rPr lang="en-US" sz="2800" b="1" dirty="0">
                <a:latin typeface="ML-Aathira" pitchFamily="82" charset="0"/>
              </a:rPr>
              <a:t>{</a:t>
            </a:r>
            <a:r>
              <a:rPr lang="en-US" sz="2800" b="1" dirty="0" err="1">
                <a:latin typeface="ML-Aathira" pitchFamily="82" charset="0"/>
              </a:rPr>
              <a:t>iq-jm</a:t>
            </a:r>
            <a:r>
              <a:rPr lang="en-US" sz="2800" b="1" dirty="0">
                <a:latin typeface="ML-Aathira" pitchFamily="82" charset="0"/>
              </a:rPr>
              <a:t>-]u-</a:t>
            </a:r>
            <a:r>
              <a:rPr lang="en-US" sz="2800" b="1" dirty="0" err="1">
                <a:latin typeface="ML-Aathira" pitchFamily="82" charset="0"/>
              </a:rPr>
              <a:t>tcm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ln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Xy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nsâ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qÀWX</a:t>
            </a:r>
            <a:r>
              <a:rPr lang="en-US" sz="2800" b="1" dirty="0">
                <a:latin typeface="ML-Aathira" pitchFamily="82" charset="0"/>
              </a:rPr>
              <a:t> 			</a:t>
            </a:r>
            <a:r>
              <a:rPr lang="en-US" sz="2800" b="1" dirty="0" err="1">
                <a:latin typeface="ML-Aathira" pitchFamily="82" charset="0"/>
              </a:rPr>
              <a:t>Çol</a:t>
            </a:r>
            <a:r>
              <a:rPr lang="en-US" sz="2800" b="1" dirty="0">
                <a:latin typeface="ML-Aathira" pitchFamily="82" charset="0"/>
              </a:rPr>
              <a:t>-·m-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eqsS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{</a:t>
            </a:r>
            <a:r>
              <a:rPr lang="en-US" sz="2800" b="1" dirty="0" err="1">
                <a:latin typeface="ML-Aathira" pitchFamily="82" charset="0"/>
              </a:rPr>
              <a:t>Xm</a:t>
            </a:r>
            <a:r>
              <a:rPr lang="en-US" sz="2800" b="1" dirty="0">
                <a:latin typeface="ML-Aathira" pitchFamily="82" charset="0"/>
              </a:rPr>
              <a:t>-·</a:t>
            </a:r>
            <a:r>
              <a:rPr lang="en-US" sz="2800" b="1" dirty="0" err="1">
                <a:latin typeface="ML-Aathira" pitchFamily="82" charset="0"/>
              </a:rPr>
              <a:t>mÀ¡mWv</a:t>
            </a:r>
            <a:r>
              <a:rPr lang="en-US" sz="2800" b="1" dirty="0">
                <a:latin typeface="ML-Aathira" pitchFamily="82" charset="0"/>
              </a:rPr>
              <a:t> 				</a:t>
            </a:r>
            <a:r>
              <a:rPr lang="en-US" sz="2800" b="1" dirty="0" err="1">
                <a:latin typeface="ML-Aathira" pitchFamily="82" charset="0"/>
              </a:rPr>
              <a:t>Cutim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ÂIn-bn-cn</a:t>
            </a:r>
            <a:r>
              <a:rPr lang="en-US" sz="2800" b="1" dirty="0">
                <a:latin typeface="ML-Aathira" pitchFamily="82" charset="0"/>
              </a:rPr>
              <a:t>-¡p-¶Xv. </a:t>
            </a:r>
            <a:r>
              <a:rPr lang="en-US" sz="2800" b="1" dirty="0" err="1">
                <a:latin typeface="ML-Aathira" pitchFamily="82" charset="0"/>
              </a:rPr>
              <a:t>sa</a:t>
            </a:r>
            <a:r>
              <a:rPr lang="en-US" sz="2800" b="1" dirty="0">
                <a:latin typeface="ML-Aathira" pitchFamily="82" charset="0"/>
              </a:rPr>
              <a:t>{</a:t>
            </a:r>
            <a:r>
              <a:rPr lang="en-US" sz="2800" b="1" dirty="0" err="1">
                <a:latin typeface="ML-Aathira" pitchFamily="82" charset="0"/>
              </a:rPr>
              <a:t>Xm</a:t>
            </a:r>
            <a:r>
              <a:rPr lang="en-US" sz="2800" b="1" dirty="0">
                <a:latin typeface="ML-Aathira" pitchFamily="82" charset="0"/>
              </a:rPr>
              <a:t>-·m-			</a:t>
            </a:r>
            <a:r>
              <a:rPr lang="en-US" sz="2800" b="1" dirty="0" err="1">
                <a:latin typeface="ML-Aathira" pitchFamily="82" charset="0"/>
              </a:rPr>
              <a:t>cpsS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kl</a:t>
            </a:r>
            <a:r>
              <a:rPr lang="en-US" sz="2800" b="1" dirty="0">
                <a:latin typeface="ML-Aathira" pitchFamily="82" charset="0"/>
              </a:rPr>
              <a:t>-{]-</a:t>
            </a:r>
            <a:r>
              <a:rPr lang="en-US" sz="2800" b="1" dirty="0" err="1">
                <a:latin typeface="ML-Aathira" pitchFamily="82" charset="0"/>
              </a:rPr>
              <a:t>hÀ</a:t>
            </a:r>
            <a:r>
              <a:rPr lang="en-US" sz="2800" b="1" dirty="0">
                <a:latin typeface="ML-Aathira" pitchFamily="82" charset="0"/>
              </a:rPr>
              <a:t>¯-I-</a:t>
            </a:r>
            <a:r>
              <a:rPr lang="en-US" sz="2800" b="1" dirty="0" err="1">
                <a:latin typeface="ML-Aathira" pitchFamily="82" charset="0"/>
              </a:rPr>
              <a:t>cmbn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hÀ¯n</a:t>
            </a:r>
            <a:r>
              <a:rPr lang="en-US" sz="2800" b="1" dirty="0">
                <a:latin typeface="ML-Aathira" pitchFamily="82" charset="0"/>
              </a:rPr>
              <a:t>-¡p-			¶-h-</a:t>
            </a:r>
            <a:r>
              <a:rPr lang="en-US" sz="2800" b="1" dirty="0" err="1">
                <a:latin typeface="ML-Aathira" pitchFamily="82" charset="0"/>
              </a:rPr>
              <a:t>cmWp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sshZn</a:t>
            </a:r>
            <a:r>
              <a:rPr lang="en-US" sz="2800" b="1" dirty="0">
                <a:latin typeface="ML-Aathira" pitchFamily="82" charset="0"/>
              </a:rPr>
              <a:t>-IÀ.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hangingPunct="0"/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jnX-Xzw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/>
            </a:r>
            <a:b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utcmlnXy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Pohn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-X-¯n-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eqsS</a:t>
            </a:r>
            <a:endParaRPr lang="en-US" sz="5000" b="1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12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6" name="Picture 5" descr="C:\Users\user\Desktop\New folderm9\class 10\les 12\JesusOnCro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0" y="3238500"/>
            <a:ext cx="5372100" cy="35433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153448"/>
            <a:ext cx="8382000" cy="36471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utcm-ln-Xy-ip</a:t>
            </a:r>
            <a:r>
              <a:rPr lang="en-US" sz="2500" b="1" dirty="0">
                <a:latin typeface="ML-Aathira" pitchFamily="82" charset="0"/>
              </a:rPr>
              <a:t>-{</a:t>
            </a:r>
            <a:r>
              <a:rPr lang="en-US" sz="2500" b="1" dirty="0" err="1">
                <a:latin typeface="ML-Aathira" pitchFamily="82" charset="0"/>
              </a:rPr>
              <a:t>iq</a:t>
            </a:r>
            <a:r>
              <a:rPr lang="en-US" sz="2500" b="1" dirty="0">
                <a:latin typeface="ML-Aathira" pitchFamily="82" charset="0"/>
              </a:rPr>
              <a:t>-j-</a:t>
            </a:r>
            <a:r>
              <a:rPr lang="en-US" sz="2500" b="1" dirty="0" err="1">
                <a:latin typeface="ML-Aathira" pitchFamily="82" charset="0"/>
              </a:rPr>
              <a:t>bnse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-{]m-[m-\y-</a:t>
            </a:r>
            <a:r>
              <a:rPr lang="en-US" sz="2500" b="1" dirty="0" err="1">
                <a:latin typeface="ML-Aathira" pitchFamily="82" charset="0"/>
              </a:rPr>
              <a:t>aÀln</a:t>
            </a:r>
            <a:r>
              <a:rPr lang="en-US" sz="2500" b="1" dirty="0">
                <a:latin typeface="ML-Aathira" pitchFamily="82" charset="0"/>
              </a:rPr>
              <a:t>-			¡p¶ 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iq</a:t>
            </a:r>
            <a:r>
              <a:rPr lang="en-US" sz="2500" b="1" dirty="0">
                <a:latin typeface="ML-Aathira" pitchFamily="82" charset="0"/>
              </a:rPr>
              <a:t>-j-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 -{]-</a:t>
            </a:r>
            <a:r>
              <a:rPr lang="en-US" sz="2500" b="1" dirty="0" err="1">
                <a:latin typeface="ML-Aathira" pitchFamily="82" charset="0"/>
              </a:rPr>
              <a:t>tLm-jWw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IqZm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]cn-IÀ½w </a:t>
            </a:r>
            <a:r>
              <a:rPr lang="en-US" sz="2500" b="1" dirty="0" err="1">
                <a:latin typeface="ML-Aathira" pitchFamily="82" charset="0"/>
              </a:rPr>
              <a:t>hgnbpw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-h-N\ 			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-j-W-¯n-</a:t>
            </a:r>
            <a:r>
              <a:rPr lang="en-US" sz="2500" b="1" dirty="0" err="1">
                <a:latin typeface="ML-Aathira" pitchFamily="82" charset="0"/>
              </a:rPr>
              <a:t>eq-sSbpw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ptcm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-XÀ 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			hnip-²o-I-c-W-IÀaw </a:t>
            </a:r>
            <a:r>
              <a:rPr lang="en-US" sz="2500" b="1" dirty="0" err="1">
                <a:latin typeface="ML-Aathira" pitchFamily="82" charset="0"/>
              </a:rPr>
              <a:t>XpS-cp¶p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Iq</a:t>
            </a:r>
            <a:r>
              <a:rPr lang="en-US" sz="2500" b="1" dirty="0">
                <a:latin typeface="ML-Aathira" pitchFamily="82" charset="0"/>
              </a:rPr>
              <a:t>-«m-</a:t>
            </a:r>
            <a:r>
              <a:rPr lang="en-US" sz="2500" b="1" dirty="0" err="1">
                <a:latin typeface="ML-Aathira" pitchFamily="82" charset="0"/>
              </a:rPr>
              <a:t>bva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tebv¡p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-Å-</a:t>
            </a:r>
            <a:r>
              <a:rPr lang="en-US" sz="2500" b="1" dirty="0" err="1">
                <a:latin typeface="ML-Aathira" pitchFamily="82" charset="0"/>
              </a:rPr>
              <a:t>hsc</a:t>
            </a:r>
            <a:r>
              <a:rPr lang="en-US" sz="2500" b="1" dirty="0">
                <a:latin typeface="ML-Aathira" pitchFamily="82" charset="0"/>
              </a:rPr>
              <a:t> B\-			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-¡p¶ AP-]m-e-I-</a:t>
            </a:r>
            <a:r>
              <a:rPr lang="en-US" sz="2500" b="1" dirty="0" err="1">
                <a:latin typeface="ML-Aathira" pitchFamily="82" charset="0"/>
              </a:rPr>
              <a:t>cmWp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ptcmlnXÀ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sshZn-ItcmSp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]-</a:t>
            </a:r>
            <a:r>
              <a:rPr lang="en-US" sz="2500" b="1" dirty="0" err="1">
                <a:latin typeface="ML-Aathira" pitchFamily="82" charset="0"/>
              </a:rPr>
              <a:t>cyhpw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sshZn-Isc</a:t>
            </a:r>
            <a:r>
              <a:rPr lang="en-US" sz="2500" b="1" dirty="0">
                <a:latin typeface="ML-Aathira" pitchFamily="82" charset="0"/>
              </a:rPr>
              <a:t> Ah-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iq</a:t>
            </a:r>
            <a:r>
              <a:rPr lang="en-US" sz="2500" b="1" dirty="0">
                <a:latin typeface="ML-Aathira" pitchFamily="82" charset="0"/>
              </a:rPr>
              <a:t>-j-I-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klm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800" b="1" dirty="0"/>
              <a:t> </a:t>
            </a:r>
            <a:r>
              <a:rPr lang="en-US" sz="2500" b="1" dirty="0" err="1">
                <a:latin typeface="ML-Aathira" pitchFamily="82" charset="0"/>
              </a:rPr>
              <a:t>sshZn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tcmSv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ASp</a:t>
            </a:r>
            <a:r>
              <a:rPr lang="en-US" sz="2500" b="1" dirty="0">
                <a:latin typeface="ML-Aathira" pitchFamily="82" charset="0"/>
              </a:rPr>
              <a:t>-¸</a:t>
            </a:r>
            <a:r>
              <a:rPr lang="en-US" sz="2500" b="1" dirty="0" err="1">
                <a:latin typeface="ML-Aathira" pitchFamily="82" charset="0"/>
              </a:rPr>
              <a:t>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 	]</a:t>
            </a:r>
            <a:r>
              <a:rPr lang="en-US" sz="2500" b="1" dirty="0" err="1">
                <a:latin typeface="ML-Aathira" pitchFamily="82" charset="0"/>
              </a:rPr>
              <a:t>peÀ¯p¶p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800" b="1" dirty="0"/>
              <a:t> </a:t>
            </a:r>
            <a:r>
              <a:rPr lang="en-US" sz="2500" b="1" dirty="0" err="1">
                <a:latin typeface="ML-Aathira" pitchFamily="82" charset="0"/>
              </a:rPr>
              <a:t>sshZn-IÀ¡p-th­n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mÀ°n¡p¶p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685800" y="1295400"/>
            <a:ext cx="7772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	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nXmhn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Ab-bv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¡-s¸«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Xs³d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-X-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qÀ¯nbm¡nbXp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kz</a:t>
            </a:r>
            <a:r>
              <a:rPr lang="en-US" sz="3000" dirty="0" err="1">
                <a:latin typeface="ML-Aathira" pitchFamily="82" charset="0"/>
              </a:rPr>
              <a:t>´w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-X-_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enbneqsS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Ipcn-inse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bn-eqsS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]nXmhns³-d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AhnSp¶p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tLmjn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CutimbpsS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Gähpw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henb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-j-{]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tLmjWw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bÀ¸Wambn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kz</a:t>
            </a:r>
            <a:r>
              <a:rPr lang="en-US" sz="3000" dirty="0" err="1">
                <a:latin typeface="ML-Aathira" pitchFamily="82" charset="0"/>
              </a:rPr>
              <a:t>´w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Poh³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bmbÀ¸n¡pI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F¶XmWp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utcmlnXyPohnX¯nsâ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ctam¶Xamb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-X-{]-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¯\w.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hirupattam-cut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91400" cy="55435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38200" y="1010483"/>
            <a:ext cx="73914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Xs¶-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-se-Xs¶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]m]s¯ \in-¸n-¡m³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Ct¸m-gnXm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-¡Â am{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-£-s¸-«n-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-{_m-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9:26).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nXm-hn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Ab-bv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¡-s¸«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qÀ¯n-bm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-X-_-en-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bÀ¸n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utcm-lnXy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]c-tam-¶-X-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¯-\w. ""\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Fs¶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-sª-Sp-¡p-I-b-Ã, Rm³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-sª-Sp-¡p-I-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sNbvXXv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''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-l. 15:16).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class 10 X\New folderm9\class x. 30.10\les 12\the-good-shepherd-product-image.jpg"/>
          <p:cNvPicPr>
            <a:picLocks noChangeAspect="1" noChangeArrowheads="1"/>
          </p:cNvPicPr>
          <p:nvPr/>
        </p:nvPicPr>
        <p:blipFill>
          <a:blip r:embed="rId3"/>
          <a:srcRect r="15959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76200">
            <a:noFill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0" y="2501205"/>
            <a:ext cx="4572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 err="1">
                <a:latin typeface="ML-Aathira" pitchFamily="82" charset="0"/>
              </a:rPr>
              <a:t>hN</a:t>
            </a:r>
            <a:r>
              <a:rPr lang="en-US" sz="2800" dirty="0">
                <a:latin typeface="ML-Aathira" pitchFamily="82" charset="0"/>
              </a:rPr>
              <a:t>-\-{]-</a:t>
            </a:r>
            <a:r>
              <a:rPr lang="en-US" sz="2800" dirty="0" err="1">
                <a:latin typeface="ML-Aathira" pitchFamily="82" charset="0"/>
              </a:rPr>
              <a:t>tLm-jWw</a:t>
            </a:r>
            <a:r>
              <a:rPr lang="en-US" sz="2800" dirty="0">
                <a:latin typeface="ML-Aathira" pitchFamily="82" charset="0"/>
              </a:rPr>
              <a:t>, _en-</a:t>
            </a:r>
            <a:r>
              <a:rPr lang="en-US" sz="2800" dirty="0" err="1">
                <a:latin typeface="ML-Aathira" pitchFamily="82" charset="0"/>
              </a:rPr>
              <a:t>bÀ</a:t>
            </a:r>
            <a:r>
              <a:rPr lang="en-US" sz="2800" dirty="0">
                <a:latin typeface="ML-Aathira" pitchFamily="82" charset="0"/>
              </a:rPr>
              <a:t>¸-</a:t>
            </a:r>
            <a:r>
              <a:rPr lang="en-US" sz="2800" dirty="0" err="1">
                <a:latin typeface="ML-Aathira" pitchFamily="82" charset="0"/>
              </a:rPr>
              <a:t>Ww</a:t>
            </a:r>
            <a:r>
              <a:rPr lang="en-US" sz="2800" dirty="0">
                <a:latin typeface="ML-Aathira" pitchFamily="82" charset="0"/>
              </a:rPr>
              <a:t>, AP-]m-e\w </a:t>
            </a:r>
            <a:r>
              <a:rPr lang="en-US" sz="2800" dirty="0" err="1">
                <a:latin typeface="ML-Aathira" pitchFamily="82" charset="0"/>
              </a:rPr>
              <a:t>F¶n</a:t>
            </a:r>
            <a:r>
              <a:rPr lang="en-US" sz="2800" dirty="0">
                <a:latin typeface="ML-Aathira" pitchFamily="82" charset="0"/>
              </a:rPr>
              <a:t>-h-</a:t>
            </a:r>
            <a:r>
              <a:rPr lang="en-US" sz="2800" dirty="0" err="1">
                <a:latin typeface="ML-Aathira" pitchFamily="82" charset="0"/>
              </a:rPr>
              <a:t>bn</a:t>
            </a:r>
            <a:r>
              <a:rPr lang="en-US" sz="2800" dirty="0">
                <a:latin typeface="ML-Aathira" pitchFamily="82" charset="0"/>
              </a:rPr>
              <a:t>-</a:t>
            </a:r>
            <a:r>
              <a:rPr lang="en-US" sz="2800" dirty="0" err="1">
                <a:latin typeface="ML-Aathira" pitchFamily="82" charset="0"/>
              </a:rPr>
              <a:t>eq</a:t>
            </a:r>
            <a:r>
              <a:rPr lang="en-US" sz="2800" dirty="0">
                <a:latin typeface="ML-Aathira" pitchFamily="82" charset="0"/>
              </a:rPr>
              <a:t>-</a:t>
            </a:r>
            <a:r>
              <a:rPr lang="en-US" sz="2800" dirty="0" err="1">
                <a:latin typeface="ML-Aathira" pitchFamily="82" charset="0"/>
              </a:rPr>
              <a:t>sS</a:t>
            </a:r>
            <a:r>
              <a:rPr lang="en-US" sz="2800" dirty="0">
                <a:latin typeface="ML-Aathira" pitchFamily="82" charset="0"/>
              </a:rPr>
              <a:t>-</a:t>
            </a:r>
            <a:r>
              <a:rPr lang="en-US" sz="2800" dirty="0" err="1">
                <a:latin typeface="ML-Aathira" pitchFamily="82" charset="0"/>
              </a:rPr>
              <a:t>bmWv</a:t>
            </a:r>
            <a:r>
              <a:rPr lang="en-US" sz="2800" dirty="0">
                <a:latin typeface="ML-Aathira" pitchFamily="82" charset="0"/>
              </a:rPr>
              <a:t> ]ptcm-ln-X³ Cu </a:t>
            </a:r>
            <a:r>
              <a:rPr lang="en-US" sz="2800" dirty="0" err="1">
                <a:latin typeface="ML-Aathira" pitchFamily="82" charset="0"/>
              </a:rPr>
              <a:t>ISa</a:t>
            </a:r>
            <a:r>
              <a:rPr lang="en-US" sz="2800" dirty="0">
                <a:latin typeface="ML-Aathira" pitchFamily="82" charset="0"/>
              </a:rPr>
              <a:t> \</a:t>
            </a:r>
            <a:r>
              <a:rPr lang="en-US" sz="2800" dirty="0" err="1">
                <a:latin typeface="ML-Aathira" pitchFamily="82" charset="0"/>
              </a:rPr>
              <a:t>nÀÆ-ln</a:t>
            </a:r>
            <a:r>
              <a:rPr lang="en-US" sz="2800" dirty="0">
                <a:latin typeface="ML-Aathira" pitchFamily="82" charset="0"/>
              </a:rPr>
              <a:t>-¡p-¶-Xv.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3400" y="533400"/>
            <a:ext cx="80772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utcm-ln-Xy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Øm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[À½-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iq-jm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-]u-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qÀ®X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Çol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mÀ¡mWv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ÂIn-bn-cn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-{]-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sshZn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-IÀ.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048000" y="2760457"/>
          <a:ext cx="3048000" cy="3987301"/>
        </p:xfrm>
        <a:graphic>
          <a:graphicData uri="http://schemas.openxmlformats.org/presentationml/2006/ole">
            <p:oleObj spid="_x0000_s1027" name="CorelDRAW" r:id="rId4" imgW="1534320" imgH="2008080" progId="CorelDRAW.Graphic.14">
              <p:embed/>
            </p:oleObj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8600" y="3810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\w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kwKn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\pw,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IqZmiI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]cn-I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À½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sN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¿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\pw,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-P-\s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¯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ML-Aathira" pitchFamily="82" charset="0"/>
              </a:rPr>
              <a:t>]ptcm-ln-X³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hnfn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¡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-s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¸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p¶Xv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..</a:t>
            </a:r>
            <a:endParaRPr lang="en-US" sz="3000" dirty="0">
              <a:latin typeface="ML-Aathira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6002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aninlmbpsS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ico-camb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k`sb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]Sp¯p-bÀ¯m³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Tn¸n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hnipZv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[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oI-cn¡pI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,\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F¶n-hbmWp</a:t>
            </a:r>
            <a:r>
              <a:rPr kumimoji="0" lang="en-US" sz="3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0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sshZnIs</a:t>
            </a:r>
            <a:r>
              <a:rPr lang="en-US" sz="3000" dirty="0" err="1">
                <a:latin typeface="ML-Aathira" pitchFamily="82" charset="0"/>
              </a:rPr>
              <a:t>â</a:t>
            </a:r>
            <a:r>
              <a:rPr lang="en-US" sz="3000" dirty="0">
                <a:latin typeface="ML-Aathira" pitchFamily="82" charset="0"/>
              </a:rPr>
              <a:t>   </a:t>
            </a:r>
            <a:r>
              <a:rPr lang="en-US" sz="3000" dirty="0" err="1">
                <a:latin typeface="ML-Aathira" pitchFamily="82" charset="0"/>
              </a:rPr>
              <a:t>ZuXyw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2400" y="2743200"/>
            <a:ext cx="86868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incÊpw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CS-b-\p-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-\n-[n-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]ptcm-ln-X³ \ne-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Åp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Cutim-tbm-sSm¯p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\w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-IÄ ]cn-IÀ½w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sN¿p-hm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-P-\s¯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-¸n-¡p-I, hnip-²o-I-cn-¡p-I,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[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¡-s¸-Sp-¶p.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73991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[\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ip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iqj-bn-eqsS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5800" y="4508718"/>
            <a:ext cx="7772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utcmlnXy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ip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{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iqj-bnÂ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{]m[m\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yaÀln¡p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¶ 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ZuXyamWp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kphn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ti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-j-{]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tLmjWw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ssZh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-P\s¯ 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hnizmkw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Tn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-¸n-¡p¶ A²ym]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Icpw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{]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kwKI-cpamWv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 ]</a:t>
            </a:r>
            <a:r>
              <a:rPr kumimoji="0" lang="en-US" sz="2800" i="0" u="none" strike="noStrike" cap="none" normalizeH="0" baseline="0" dirty="0" err="1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ptcmlnXÀ</a:t>
            </a:r>
            <a:r>
              <a:rPr kumimoji="0" lang="en-US" sz="2800" i="0" u="none" strike="noStrike" cap="none" normalizeH="0" baseline="0" dirty="0">
                <a:ln>
                  <a:noFill/>
                </a:ln>
                <a:effectLst/>
                <a:latin typeface="ML-Revathi" pitchFamily="82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800" i="0" u="none" strike="noStrike" cap="none" normalizeH="0" baseline="0" dirty="0">
              <a:ln>
                <a:noFill/>
              </a:ln>
              <a:effectLst/>
              <a:latin typeface="ML-Revathi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3098" y="1600200"/>
            <a:ext cx="362770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2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7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8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5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_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634</TotalTime>
  <Words>276</Words>
  <Application>Microsoft Office PowerPoint</Application>
  <PresentationFormat>On-screen Show (4:3)</PresentationFormat>
  <Paragraphs>73</Paragraphs>
  <Slides>23</Slides>
  <Notes>0</Notes>
  <HiddenSlides>0</HiddenSlides>
  <MMClips>2</MMClips>
  <ScaleCrop>false</ScaleCrop>
  <HeadingPairs>
    <vt:vector size="6" baseType="variant">
      <vt:variant>
        <vt:lpstr>Theme</vt:lpstr>
      </vt:variant>
      <vt:variant>
        <vt:i4>31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55" baseType="lpstr">
      <vt:lpstr>Theme1</vt:lpstr>
      <vt:lpstr>Default Design</vt:lpstr>
      <vt:lpstr>2_Default Design</vt:lpstr>
      <vt:lpstr>8_Default Design</vt:lpstr>
      <vt:lpstr>7_Default Design</vt:lpstr>
      <vt:lpstr>chri_0644_slide</vt:lpstr>
      <vt:lpstr>6_Default Design</vt:lpstr>
      <vt:lpstr>9_Default Design</vt:lpstr>
      <vt:lpstr>10_Default Design</vt:lpstr>
      <vt:lpstr>11_Default Design</vt:lpstr>
      <vt:lpstr>12_Default Design</vt:lpstr>
      <vt:lpstr>13_Default Design</vt:lpstr>
      <vt:lpstr>1_Default Design</vt:lpstr>
      <vt:lpstr>Technic</vt:lpstr>
      <vt:lpstr>Opulent</vt:lpstr>
      <vt:lpstr>Theme2</vt:lpstr>
      <vt:lpstr>3_Default Design</vt:lpstr>
      <vt:lpstr>4_Default Design</vt:lpstr>
      <vt:lpstr>14_Default Design</vt:lpstr>
      <vt:lpstr>15_Default Design</vt:lpstr>
      <vt:lpstr>1_chri_0644_slide</vt:lpstr>
      <vt:lpstr>16_Default Design</vt:lpstr>
      <vt:lpstr>17_Default Design</vt:lpstr>
      <vt:lpstr>18_Default Design</vt:lpstr>
      <vt:lpstr>19_Default Design</vt:lpstr>
      <vt:lpstr>20_Default Design</vt:lpstr>
      <vt:lpstr>21_Default Design</vt:lpstr>
      <vt:lpstr>5_Default Design</vt:lpstr>
      <vt:lpstr>1_Technic</vt:lpstr>
      <vt:lpstr>1_Opulent</vt:lpstr>
      <vt:lpstr>Office Theme</vt:lpstr>
      <vt:lpstr>CorelDRAW</vt:lpstr>
      <vt:lpstr>k` t{]jnX kaqlw kotdm ae-_mÀ k`-bpsS hnizmk  ]cn-io-e\ ]mTm-hen.</vt:lpstr>
      <vt:lpstr>t{]jnX-Xzw  ]utcmlnXy Pohn-X-¯n-eqsS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131</cp:revision>
  <dcterms:created xsi:type="dcterms:W3CDTF">2011-09-05T10:19:36Z</dcterms:created>
  <dcterms:modified xsi:type="dcterms:W3CDTF">2013-10-25T08:19:45Z</dcterms:modified>
</cp:coreProperties>
</file>